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78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8D556-EBB3-4339-BD86-9A6D865F6162}" type="datetimeFigureOut">
              <a:rPr lang="ru-RU" smtClean="0"/>
              <a:t>11.11.2015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4FB5-D7C5-4614-B000-395CFDA841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582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8D556-EBB3-4339-BD86-9A6D865F6162}" type="datetimeFigureOut">
              <a:rPr lang="ru-RU" smtClean="0"/>
              <a:t>11.11.2015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4FB5-D7C5-4614-B000-395CFDA841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414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8D556-EBB3-4339-BD86-9A6D865F6162}" type="datetimeFigureOut">
              <a:rPr lang="ru-RU" smtClean="0"/>
              <a:t>11.11.2015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4FB5-D7C5-4614-B000-395CFDA841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184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8D556-EBB3-4339-BD86-9A6D865F6162}" type="datetimeFigureOut">
              <a:rPr lang="ru-RU" smtClean="0"/>
              <a:t>11.11.2015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4FB5-D7C5-4614-B000-395CFDA8413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18937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8D556-EBB3-4339-BD86-9A6D865F6162}" type="datetimeFigureOut">
              <a:rPr lang="ru-RU" smtClean="0"/>
              <a:t>11.11.2015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4FB5-D7C5-4614-B000-395CFDA841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972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8D556-EBB3-4339-BD86-9A6D865F6162}" type="datetimeFigureOut">
              <a:rPr lang="ru-RU" smtClean="0"/>
              <a:t>11.11.2015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4FB5-D7C5-4614-B000-395CFDA841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548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8D556-EBB3-4339-BD86-9A6D865F6162}" type="datetimeFigureOut">
              <a:rPr lang="ru-RU" smtClean="0"/>
              <a:t>11.11.2015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4FB5-D7C5-4614-B000-395CFDA841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129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8D556-EBB3-4339-BD86-9A6D865F6162}" type="datetimeFigureOut">
              <a:rPr lang="ru-RU" smtClean="0"/>
              <a:t>11.11.2015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4FB5-D7C5-4614-B000-395CFDA841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9980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8D556-EBB3-4339-BD86-9A6D865F6162}" type="datetimeFigureOut">
              <a:rPr lang="ru-RU" smtClean="0"/>
              <a:t>11.11.2015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4FB5-D7C5-4614-B000-395CFDA841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412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8D556-EBB3-4339-BD86-9A6D865F6162}" type="datetimeFigureOut">
              <a:rPr lang="ru-RU" smtClean="0"/>
              <a:t>11.11.2015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4FB5-D7C5-4614-B000-395CFDA841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590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8D556-EBB3-4339-BD86-9A6D865F6162}" type="datetimeFigureOut">
              <a:rPr lang="ru-RU" smtClean="0"/>
              <a:t>11.11.2015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4FB5-D7C5-4614-B000-395CFDA841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53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8D556-EBB3-4339-BD86-9A6D865F6162}" type="datetimeFigureOut">
              <a:rPr lang="ru-RU" smtClean="0"/>
              <a:t>11.11.2015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4FB5-D7C5-4614-B000-395CFDA841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682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8D556-EBB3-4339-BD86-9A6D865F6162}" type="datetimeFigureOut">
              <a:rPr lang="ru-RU" smtClean="0"/>
              <a:t>11.11.2015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4FB5-D7C5-4614-B000-395CFDA841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446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8D556-EBB3-4339-BD86-9A6D865F6162}" type="datetimeFigureOut">
              <a:rPr lang="ru-RU" smtClean="0"/>
              <a:t>11.11.2015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4FB5-D7C5-4614-B000-395CFDA841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866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8D556-EBB3-4339-BD86-9A6D865F6162}" type="datetimeFigureOut">
              <a:rPr lang="ru-RU" smtClean="0"/>
              <a:t>11.11.2015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4FB5-D7C5-4614-B000-395CFDA841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793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8D556-EBB3-4339-BD86-9A6D865F6162}" type="datetimeFigureOut">
              <a:rPr lang="ru-RU" smtClean="0"/>
              <a:t>11.11.2015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4FB5-D7C5-4614-B000-395CFDA841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000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8D556-EBB3-4339-BD86-9A6D865F6162}" type="datetimeFigureOut">
              <a:rPr lang="ru-RU" smtClean="0"/>
              <a:t>11.11.2015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4FB5-D7C5-4614-B000-395CFDA841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713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928D556-EBB3-4339-BD86-9A6D865F6162}" type="datetimeFigureOut">
              <a:rPr lang="ru-RU" smtClean="0"/>
              <a:t>11.11.2015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D4FB5-D7C5-4614-B000-395CFDA841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9201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  <p:sldLayoutId id="2147483892" r:id="rId16"/>
    <p:sldLayoutId id="214748389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002" y="4492564"/>
            <a:ext cx="8534400" cy="1507067"/>
          </a:xfrm>
        </p:spPr>
        <p:txBody>
          <a:bodyPr>
            <a:noAutofit/>
          </a:bodyPr>
          <a:lstStyle/>
          <a:p>
            <a:r>
              <a:rPr lang="ru-RU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доровый образ жизни выбираю я!</a:t>
            </a:r>
            <a:endParaRPr lang="ru-RU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21" y="109181"/>
            <a:ext cx="8393372" cy="4640240"/>
          </a:xfrm>
        </p:spPr>
      </p:pic>
      <p:pic>
        <p:nvPicPr>
          <p:cNvPr id="7" name="a_studio_raz_dva_tri_chetyre_ruki_vyshe_nogi_shire_(NaitiMP3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07663" y="382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237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631">
        <p:split orient="vert"/>
      </p:transition>
    </mc:Choice>
    <mc:Fallback>
      <p:transition spd="slow" advTm="763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2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6" objId="7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0" y="1082041"/>
            <a:ext cx="6021388" cy="430468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sz="4400" b="1" i="1" dirty="0" smtClean="0">
                <a:solidFill>
                  <a:srgbClr val="FFFF00"/>
                </a:solidFill>
              </a:rPr>
              <a:t>Здоровый образ жизни выбираю я.</a:t>
            </a:r>
          </a:p>
          <a:p>
            <a:pPr algn="ctr"/>
            <a:r>
              <a:rPr lang="ru-RU" sz="4400" b="1" i="1" dirty="0" smtClean="0">
                <a:solidFill>
                  <a:srgbClr val="FFFF00"/>
                </a:solidFill>
              </a:rPr>
              <a:t>По жизни лучше быть здоровым.</a:t>
            </a:r>
          </a:p>
          <a:p>
            <a:pPr algn="ctr"/>
            <a:r>
              <a:rPr lang="ru-RU" sz="4400" b="1" i="1" dirty="0" smtClean="0">
                <a:solidFill>
                  <a:srgbClr val="FFFF00"/>
                </a:solidFill>
              </a:rPr>
              <a:t>Здоровый образ жизни выбираю я, </a:t>
            </a:r>
          </a:p>
          <a:p>
            <a:pPr algn="ctr"/>
            <a:r>
              <a:rPr lang="ru-RU" sz="4400" b="1" i="1" dirty="0" smtClean="0">
                <a:solidFill>
                  <a:srgbClr val="FFFF00"/>
                </a:solidFill>
              </a:rPr>
              <a:t>Ведь алкоголь и сигареты-крепкие оковы.</a:t>
            </a:r>
            <a:endParaRPr lang="ru-RU" sz="4400" b="1" i="1" dirty="0">
              <a:solidFill>
                <a:srgbClr val="FFFF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330" y="335280"/>
            <a:ext cx="6069115" cy="6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64082"/>
      </p:ext>
    </p:extLst>
  </p:cSld>
  <p:clrMapOvr>
    <a:masterClrMapping/>
  </p:clrMapOvr>
  <p:transition spd="slow" advTm="1105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" y="198120"/>
            <a:ext cx="5242560" cy="39319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120" y="1767840"/>
            <a:ext cx="6482080" cy="486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4799"/>
      </p:ext>
    </p:extLst>
  </p:cSld>
  <p:clrMapOvr>
    <a:masterClrMapping/>
  </p:clrMapOvr>
  <p:transition spd="slow" advTm="806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0041" y="579120"/>
            <a:ext cx="5273040" cy="445008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3600" b="1" i="1" dirty="0" smtClean="0">
                <a:solidFill>
                  <a:srgbClr val="FFFF00"/>
                </a:solidFill>
              </a:rPr>
              <a:t>Ты куришь, пьёшь не просыхая, </a:t>
            </a:r>
          </a:p>
          <a:p>
            <a:pPr algn="ctr"/>
            <a:r>
              <a:rPr lang="ru-RU" sz="3600" b="1" i="1" dirty="0" smtClean="0">
                <a:solidFill>
                  <a:srgbClr val="FFFF00"/>
                </a:solidFill>
              </a:rPr>
              <a:t>Очередной дебош вчера устроил.</a:t>
            </a:r>
          </a:p>
          <a:p>
            <a:pPr algn="ctr"/>
            <a:r>
              <a:rPr lang="ru-RU" sz="3600" b="1" i="1" dirty="0" smtClean="0">
                <a:solidFill>
                  <a:srgbClr val="FFFF00"/>
                </a:solidFill>
              </a:rPr>
              <a:t>Потом ты ноешь, что это жизнь такая, </a:t>
            </a:r>
          </a:p>
          <a:p>
            <a:pPr algn="ctr"/>
            <a:r>
              <a:rPr lang="ru-RU" sz="3600" b="1" i="1" dirty="0" smtClean="0">
                <a:solidFill>
                  <a:srgbClr val="FFFF00"/>
                </a:solidFill>
              </a:rPr>
              <a:t>Но ведь ты сам её такой построил.</a:t>
            </a:r>
          </a:p>
          <a:p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14645" y="959485"/>
            <a:ext cx="6273800" cy="487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1085"/>
      </p:ext>
    </p:extLst>
  </p:cSld>
  <p:clrMapOvr>
    <a:masterClrMapping/>
  </p:clrMapOvr>
  <p:transition spd="slow" advTm="1101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120" y="1501140"/>
            <a:ext cx="6736080" cy="50520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" y="365760"/>
            <a:ext cx="4734560" cy="355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611282"/>
      </p:ext>
    </p:extLst>
  </p:cSld>
  <p:clrMapOvr>
    <a:masterClrMapping/>
  </p:clrMapOvr>
  <p:transition spd="slow" advTm="772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0114" y="487680"/>
            <a:ext cx="5084979" cy="4465320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solidFill>
                  <a:srgbClr val="FFFF00"/>
                </a:solidFill>
              </a:rPr>
              <a:t>Здоровый образ жизни выбираю я</a:t>
            </a:r>
          </a:p>
          <a:p>
            <a:pPr algn="ctr"/>
            <a:r>
              <a:rPr lang="ru-RU" sz="3600" b="1" i="1" dirty="0" smtClean="0">
                <a:solidFill>
                  <a:srgbClr val="FFFF00"/>
                </a:solidFill>
              </a:rPr>
              <a:t>И это-моё лучшее решение!</a:t>
            </a:r>
          </a:p>
          <a:p>
            <a:pPr algn="ctr"/>
            <a:r>
              <a:rPr lang="ru-RU" sz="3600" b="1" i="1" dirty="0" smtClean="0">
                <a:solidFill>
                  <a:srgbClr val="FFFF00"/>
                </a:solidFill>
              </a:rPr>
              <a:t>Здоровый образ жизни выбирай и ты,</a:t>
            </a:r>
          </a:p>
          <a:p>
            <a:pPr algn="ctr"/>
            <a:r>
              <a:rPr lang="ru-RU" sz="3600" b="1" i="1" dirty="0" smtClean="0">
                <a:solidFill>
                  <a:srgbClr val="FFFF00"/>
                </a:solidFill>
              </a:rPr>
              <a:t>Ведь пить, курить-большое преступление.</a:t>
            </a:r>
            <a:endParaRPr lang="ru-RU" sz="3600" b="1" i="1" dirty="0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906" y="162560"/>
            <a:ext cx="5183294" cy="653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97512"/>
      </p:ext>
    </p:extLst>
  </p:cSld>
  <p:clrMapOvr>
    <a:masterClrMapping/>
  </p:clrMapOvr>
  <p:transition spd="slow" advTm="1116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" y="0"/>
            <a:ext cx="10551864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03960" y="0"/>
            <a:ext cx="112318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i="1" dirty="0" smtClean="0">
                <a:solidFill>
                  <a:schemeClr val="accent4">
                    <a:lumMod val="75000"/>
                  </a:schemeClr>
                </a:solidFill>
              </a:rPr>
              <a:t>Спасибо за внимание!</a:t>
            </a:r>
            <a:endParaRPr lang="ru-RU" sz="6600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3920" y="5406569"/>
            <a:ext cx="3307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i="1" dirty="0" smtClean="0">
                <a:solidFill>
                  <a:schemeClr val="accent4">
                    <a:lumMod val="75000"/>
                  </a:schemeClr>
                </a:solidFill>
              </a:rPr>
              <a:t>11</a:t>
            </a:r>
            <a:r>
              <a:rPr lang="en-US" sz="7200" b="1" i="1" dirty="0" smtClean="0">
                <a:solidFill>
                  <a:schemeClr val="accent4">
                    <a:lumMod val="75000"/>
                  </a:schemeClr>
                </a:solidFill>
              </a:rPr>
              <a:t>”</a:t>
            </a:r>
            <a:r>
              <a:rPr lang="ru-RU" sz="7200" b="1" i="1" dirty="0" smtClean="0">
                <a:solidFill>
                  <a:schemeClr val="accent4">
                    <a:lumMod val="75000"/>
                  </a:schemeClr>
                </a:solidFill>
              </a:rPr>
              <a:t>В</a:t>
            </a:r>
            <a:r>
              <a:rPr lang="en-US" sz="7200" b="1" i="1" dirty="0" smtClean="0">
                <a:solidFill>
                  <a:schemeClr val="accent4">
                    <a:lumMod val="75000"/>
                  </a:schemeClr>
                </a:solidFill>
              </a:rPr>
              <a:t>”</a:t>
            </a:r>
            <a:endParaRPr lang="ru-RU" sz="7200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524741"/>
      </p:ext>
    </p:extLst>
  </p:cSld>
  <p:clrMapOvr>
    <a:masterClrMapping/>
  </p:clrMapOvr>
  <p:transition spd="slow" advTm="622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145</TotalTime>
  <Words>90</Words>
  <Application>Microsoft Office PowerPoint</Application>
  <PresentationFormat>Широкоэкранный</PresentationFormat>
  <Paragraphs>15</Paragraphs>
  <Slides>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Century Gothic</vt:lpstr>
      <vt:lpstr>Wingdings 3</vt:lpstr>
      <vt:lpstr>Ион</vt:lpstr>
      <vt:lpstr>здоровый образ жизни выбираю я!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13</cp:revision>
  <dcterms:created xsi:type="dcterms:W3CDTF">2015-11-11T16:57:42Z</dcterms:created>
  <dcterms:modified xsi:type="dcterms:W3CDTF">2015-11-11T19:23:00Z</dcterms:modified>
</cp:coreProperties>
</file>